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2" autoAdjust="0"/>
    <p:restoredTop sz="94660"/>
  </p:normalViewPr>
  <p:slideViewPr>
    <p:cSldViewPr snapToGrid="0">
      <p:cViewPr varScale="1">
        <p:scale>
          <a:sx n="65" d="100"/>
          <a:sy n="65" d="100"/>
        </p:scale>
        <p:origin x="3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E1B5FE-BD46-471E-A574-3CA51958C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FB7545-FE1C-4D13-86AD-06202D8AA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6A419-28F2-4B63-8528-C3E58ADE5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1462B5-B94A-4008-8BB3-D912856F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13E219-56D7-43A7-A618-019CA1CB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96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C7ADD8-413B-4763-899E-9AB9346E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B966D73-8DC9-4C3B-8846-22F6FDF17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688DDB-DE24-442A-B5CF-538B6384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E68FE6-5405-4BD0-B080-1F4D0FE7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054C38-E0C0-44BF-9DD5-E90F04A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28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29204B-B3DC-44CD-94AB-0C6AE91DC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199DAA-782E-4D70-9869-75BE2D38B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B11FA3-8375-4B16-8C20-DCC4E17EE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B24E21-A19F-4CCC-BFC5-EDF560086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997F15-7D8B-4AED-A842-0C4661E3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80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BA0C56-85EC-41C1-ADD3-BE8050308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612C1C-B607-4BBB-87C6-0E834FA3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DEB067-79B2-4BF8-B485-98711B96B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2A9944-7CF9-4E3D-AAAD-558D17CB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08215A-C1E1-42DF-8E5C-785F8606E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47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239E8F-379B-4D61-AEF9-72434BF1C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E26B12-49C0-4056-AE68-C386EC438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7B6B1-74FC-4574-BBB8-F324ACF30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7517B2-0FBD-4D6D-A420-DC949153F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123A25-9574-4F7E-AEE7-CA978222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61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4108F-5610-4D17-BCBF-E426DADF8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09ABD0-1883-44E5-A8AD-5BB5C1224B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AD4B0AB-3448-478C-B73D-96600725F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8FA744-7092-42E3-B111-DFF88D58B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09EAD5-56FF-49DC-BC9E-AFF79875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DC25A2-A993-4F8D-926F-111BBEDB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28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5B47A-C16B-4D6D-9CF8-E8569ED74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3B543C-095D-4419-B5AF-276210162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408341-A359-4A44-815A-E5EF8D85A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338C776-AC19-460A-ADB4-CE7D6EE8F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BF7B542-5EA4-4B0A-B9CE-FD6EB2CEA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5C9DE2C-2D1A-402F-838B-22B692074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F5131C-83CA-4F45-AD94-57158897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2D7425-BFFB-444A-9DAB-5254FB0F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8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2FEA37-755A-46F2-A1FE-E40EB2F5B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501FA16-6836-48C1-B0CC-BCA81138F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89E9E5-52BE-412C-BBC7-2259B248A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B0B7D68-1623-4A65-96C4-D3CF0F0C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77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AF3059-4C66-4C14-AF0B-FDD1E5F3F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2932922-372F-4651-BABA-247FB2A6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9D8719-CC5B-4CED-9484-7521044C2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96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1BE926-13A0-4D2A-B2EE-E00E19FC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4CDC21-6922-4A43-9031-4D36E3CFF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FE0B41-C68D-43C8-83CD-1D3118A36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9B3DFD-19E0-47B9-8A5A-7AA485EB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5C8340-9256-4BA9-9002-41C4DFA3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B78592-F04F-4677-9E73-76A536FCC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86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D1FDC-0584-434F-B71E-2D400E665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69F179-1BDC-49AC-AC36-7382632DA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54EE9C-A21F-45EC-9A2C-A0B1B8B90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4B9923-8E86-40D7-910B-E5822573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0221A6-53B8-4F80-83D6-6486330C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8EDCC4-F24C-4C8B-BD69-3948E1AA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57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0787DE-4627-4B46-8AD4-C3A8EFF34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B60B2A-9EFB-491D-B40D-59BFCA1E6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008A75-6034-415E-B183-0C2D72A96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5295-277D-41AA-8B72-C6CB5DD0B166}" type="datetimeFigureOut">
              <a:rPr kumimoji="1" lang="ja-JP" altLang="en-US" smtClean="0"/>
              <a:t>2023/3/4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FF5058-200C-40D3-8EF4-E1CB8FDC1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39A609-A8DD-4F90-99D0-84B849FB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46FE6-AA7C-4E1A-BEF3-180FC74E1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09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D749DF-E4E3-42CE-BB87-9DF23089B364}"/>
              </a:ext>
            </a:extLst>
          </p:cNvPr>
          <p:cNvSpPr txBox="1"/>
          <p:nvPr/>
        </p:nvSpPr>
        <p:spPr>
          <a:xfrm>
            <a:off x="-412955" y="516194"/>
            <a:ext cx="12786851" cy="1755058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F353981-3CC9-4DDA-9895-C892AD4D5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84906"/>
            <a:ext cx="12192000" cy="1504336"/>
          </a:xfrm>
        </p:spPr>
        <p:txBody>
          <a:bodyPr>
            <a:normAutofit/>
          </a:bodyPr>
          <a:lstStyle/>
          <a:p>
            <a:r>
              <a:rPr kumimoji="1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デザイン総合学科</a:t>
            </a:r>
            <a:endParaRPr kumimoji="1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4280C3-7847-431B-B556-B072D87FE0AC}"/>
              </a:ext>
            </a:extLst>
          </p:cNvPr>
          <p:cNvSpPr txBox="1"/>
          <p:nvPr/>
        </p:nvSpPr>
        <p:spPr>
          <a:xfrm>
            <a:off x="324465" y="2920174"/>
            <a:ext cx="115184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・テキスタイルデザインコース</a:t>
            </a:r>
            <a:endParaRPr kumimoji="1" lang="en-US" altLang="ja-JP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・デザインコース</a:t>
            </a:r>
            <a:endParaRPr lang="en-US" altLang="ja-JP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入学試験</a:t>
            </a:r>
            <a:endParaRPr lang="en-US" altLang="ja-JP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363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teacher16</dc:creator>
  <cp:lastModifiedBy>teacher16</cp:lastModifiedBy>
  <cp:revision>1</cp:revision>
  <dcterms:created xsi:type="dcterms:W3CDTF">2023-03-04T09:56:45Z</dcterms:created>
  <dcterms:modified xsi:type="dcterms:W3CDTF">2023-03-04T10:05:33Z</dcterms:modified>
</cp:coreProperties>
</file>